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5"/>
            <p14:sldId id="278"/>
            <p14:sldId id="279"/>
            <p14:sldId id="272"/>
            <p14:sldId id="276"/>
            <p14:sldId id="300"/>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156" d="100"/>
          <a:sy n="156" d="100"/>
        </p:scale>
        <p:origin x="-272" y="-1168"/>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err="1" smtClean="0"/>
                <a:t>B</a:t>
              </a:r>
              <a:r>
                <a:rPr lang="en-US" sz="2000" smtClean="0"/>
                <a:t>.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249" y="4099907"/>
            <a:ext cx="2993116"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r>
              <a:rPr lang="en-US" dirty="0"/>
              <a:t>GOAL </a:t>
            </a:r>
            <a:r>
              <a:rPr lang="en-US" sz="3600" dirty="0"/>
              <a:t>1</a:t>
            </a:r>
            <a:r>
              <a:rPr lang="en-US" dirty="0"/>
              <a:t>: Articulate a clear, comprehensive, and measurable performance evaluation scheme for academics</a:t>
            </a:r>
          </a:p>
          <a:p>
            <a:pPr lvl="1"/>
            <a:r>
              <a:rPr lang="en-US" dirty="0"/>
              <a:t>The scheme should reveal causal relationships  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endParaRPr lang="en-US" dirty="0"/>
          </a:p>
          <a:p>
            <a:endParaRPr lang="en-US" sz="2100" dirty="0" smtClean="0"/>
          </a:p>
          <a:p>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endParaRPr lang="en-US" dirty="0"/>
          </a:p>
          <a:p>
            <a:endParaRPr lang="en-US" sz="2100" dirty="0" smtClean="0"/>
          </a:p>
          <a:p>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27422</TotalTime>
  <Words>2408</Words>
  <Application>Microsoft Macintosh PowerPoint</Application>
  <PresentationFormat>Widescreen</PresentationFormat>
  <Paragraphs>370</Paragraphs>
  <Slides>31</Slides>
  <Notes>26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vt:lpstr>
      <vt:lpstr>Design and Methodology</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492</cp:revision>
  <cp:lastPrinted>2016-02-19T21:53:25Z</cp:lastPrinted>
  <dcterms:created xsi:type="dcterms:W3CDTF">2015-09-15T19:51:47Z</dcterms:created>
  <dcterms:modified xsi:type="dcterms:W3CDTF">2016-02-25T05:09:48Z</dcterms:modified>
</cp:coreProperties>
</file>